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lyn Gray" initials="EG" lastIdx="1" clrIdx="0">
    <p:extLst>
      <p:ext uri="{19B8F6BF-5375-455C-9EA6-DF929625EA0E}">
        <p15:presenceInfo xmlns:p15="http://schemas.microsoft.com/office/powerpoint/2012/main" userId="S::EO01EG@uhi.ac.uk::390b1187-056a-4fa5-a08d-64dfecb127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1E566-313E-55AD-2787-58CAB608F2A9}" v="3" dt="2024-06-04T12:55:52.715"/>
    <p1510:client id="{EEE3C06F-18A4-E197-0D2D-23B3097D4BB1}" v="92" dt="2024-06-05T09:57:28.3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y Munro" userId="S::eo23jm@uhi.ac.uk::945d001f-f65c-48e1-84de-13920639abbb" providerId="AD" clId="Web-{EEE3C06F-18A4-E197-0D2D-23B3097D4BB1}"/>
    <pc:docChg chg="modSld">
      <pc:chgData name="Jilly Munro" userId="S::eo23jm@uhi.ac.uk::945d001f-f65c-48e1-84de-13920639abbb" providerId="AD" clId="Web-{EEE3C06F-18A4-E197-0D2D-23B3097D4BB1}" dt="2024-06-05T09:57:26.836" v="43" actId="20577"/>
      <pc:docMkLst>
        <pc:docMk/>
      </pc:docMkLst>
      <pc:sldChg chg="modSp">
        <pc:chgData name="Jilly Munro" userId="S::eo23jm@uhi.ac.uk::945d001f-f65c-48e1-84de-13920639abbb" providerId="AD" clId="Web-{EEE3C06F-18A4-E197-0D2D-23B3097D4BB1}" dt="2024-06-05T09:57:26.836" v="43" actId="20577"/>
        <pc:sldMkLst>
          <pc:docMk/>
          <pc:sldMk cId="2376624571" sldId="266"/>
        </pc:sldMkLst>
        <pc:spChg chg="mod">
          <ac:chgData name="Jilly Munro" userId="S::eo23jm@uhi.ac.uk::945d001f-f65c-48e1-84de-13920639abbb" providerId="AD" clId="Web-{EEE3C06F-18A4-E197-0D2D-23B3097D4BB1}" dt="2024-06-05T09:57:26.836" v="43" actId="20577"/>
          <ac:spMkLst>
            <pc:docMk/>
            <pc:sldMk cId="2376624571" sldId="266"/>
            <ac:spMk id="5" creationId="{7353FB28-A5F9-4DFB-B34B-3D3DBFC54F9B}"/>
          </ac:spMkLst>
        </pc:spChg>
        <pc:spChg chg="mod">
          <ac:chgData name="Jilly Munro" userId="S::eo23jm@uhi.ac.uk::945d001f-f65c-48e1-84de-13920639abbb" providerId="AD" clId="Web-{EEE3C06F-18A4-E197-0D2D-23B3097D4BB1}" dt="2024-06-05T09:56:24.069" v="13" actId="20577"/>
          <ac:spMkLst>
            <pc:docMk/>
            <pc:sldMk cId="2376624571" sldId="266"/>
            <ac:spMk id="6" creationId="{AFFC6629-3BEF-4E7B-ACEB-54365FC3D925}"/>
          </ac:spMkLst>
        </pc:spChg>
        <pc:picChg chg="mod">
          <ac:chgData name="Jilly Munro" userId="S::eo23jm@uhi.ac.uk::945d001f-f65c-48e1-84de-13920639abbb" providerId="AD" clId="Web-{EEE3C06F-18A4-E197-0D2D-23B3097D4BB1}" dt="2024-06-05T09:56:31.037" v="14" actId="1076"/>
          <ac:picMkLst>
            <pc:docMk/>
            <pc:sldMk cId="2376624571" sldId="266"/>
            <ac:picMk id="7" creationId="{DFBBFD31-0C0B-41BE-B021-5A169C60AE54}"/>
          </ac:picMkLst>
        </pc:picChg>
      </pc:sldChg>
    </pc:docChg>
  </pc:docChgLst>
  <pc:docChgLst>
    <pc:chgData name="Jilly Munro" userId="S::eo23jm@uhi.ac.uk::945d001f-f65c-48e1-84de-13920639abbb" providerId="AD" clId="Web-{4A61E566-313E-55AD-2787-58CAB608F2A9}"/>
    <pc:docChg chg="modSld">
      <pc:chgData name="Jilly Munro" userId="S::eo23jm@uhi.ac.uk::945d001f-f65c-48e1-84de-13920639abbb" providerId="AD" clId="Web-{4A61E566-313E-55AD-2787-58CAB608F2A9}" dt="2024-06-04T12:55:52.715" v="2" actId="1076"/>
      <pc:docMkLst>
        <pc:docMk/>
      </pc:docMkLst>
      <pc:sldChg chg="addSp delSp modSp">
        <pc:chgData name="Jilly Munro" userId="S::eo23jm@uhi.ac.uk::945d001f-f65c-48e1-84de-13920639abbb" providerId="AD" clId="Web-{4A61E566-313E-55AD-2787-58CAB608F2A9}" dt="2024-06-04T12:55:52.715" v="2" actId="1076"/>
        <pc:sldMkLst>
          <pc:docMk/>
          <pc:sldMk cId="2376624571" sldId="266"/>
        </pc:sldMkLst>
        <pc:picChg chg="del">
          <ac:chgData name="Jilly Munro" userId="S::eo23jm@uhi.ac.uk::945d001f-f65c-48e1-84de-13920639abbb" providerId="AD" clId="Web-{4A61E566-313E-55AD-2787-58CAB608F2A9}" dt="2024-06-04T12:55:47.996" v="0"/>
          <ac:picMkLst>
            <pc:docMk/>
            <pc:sldMk cId="2376624571" sldId="266"/>
            <ac:picMk id="9" creationId="{D167756A-33D9-4994-9C61-F2C0EAA8FF8E}"/>
          </ac:picMkLst>
        </pc:picChg>
        <pc:picChg chg="add mod">
          <ac:chgData name="Jilly Munro" userId="S::eo23jm@uhi.ac.uk::945d001f-f65c-48e1-84de-13920639abbb" providerId="AD" clId="Web-{4A61E566-313E-55AD-2787-58CAB608F2A9}" dt="2024-06-04T12:55:52.715" v="2" actId="1076"/>
          <ac:picMkLst>
            <pc:docMk/>
            <pc:sldMk cId="2376624571" sldId="266"/>
            <ac:picMk id="50" creationId="{928B97FD-1CEE-F0E5-71E3-EC178C77543B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01.82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33 73 24575,'17'1'0,"0"0"0,0 2 0,23 6 0,-21-4 0,1-1 0,20 1 0,2-3 0,-7 0 0,0 1 0,38 8 0,-30-5 0,1-1 0,0-2 0,72-5 0,-32 0 0,47 2 0,-865 0 0,733 0 0,0 1 0,0-1 0,1 0 0,-1 0 0,0 0 0,0 0 0,0 0 0,0 0 0,0 0 0,0 0 0,0-1 0,0 1 0,0 0 0,0 0 0,1-1 0,-1 1 0,0-1 0,0 1 0,0-1 0,1 1 0,-1-1 0,-1-1 0,2 2 0,0-1 0,0 0 0,1 0 0,-1 1 0,0-1 0,1 0 0,-1 1 0,0-1 0,1 0 0,-1 1 0,1-1 0,-1 1 0,1-1 0,-1 0 0,1 1 0,-1-1 0,1 1 0,0-1 0,-1 1 0,2-1 0,6-4 0,0 0 0,0 1 0,11-5 0,-4 4 0,0 1 0,1 1 0,-1 0 0,30-1 0,66 6 0,-49 0 0,316-1 0,-373-1 0,0 0 0,0 0 0,0 0 0,0-1 0,0 0 0,0 0 0,0 0 0,-1 0 0,1-1 0,0 0 0,0 0 0,4-3 0,-9 5 0,1-1 0,-1 1 0,1-1 0,-1 1 0,0 0 0,1-1 0,-1 1 0,1 0 0,-1-1 0,1 1 0,-1 0 0,1 0 0,-1 0 0,1-1 0,-1 1 0,1 0 0,-1 0 0,1 0 0,-1 0 0,1 0 0,-1 0 0,1 0 0,-1 0 0,1 0 0,0 0 0,-1 0 0,1 1 0,-1-1 0,1 0 0,-1 0 0,1 0 0,-1 1 0,1-1 0,-1 0 0,0 0 0,1 1 0,-1-1 0,1 1 0,-1-1 0,0 0 0,1 1 0,-1-1 0,0 1 0,1-1 0,-1 1 0,0-1 0,0 0 0,1 1 0,-1-1 0,0 1 0,0 0 0,0-1 0,0 1 0,0-1 0,0 1 0,0-1 0,0 1 0,0-1 0,0 1 0,-1 43 0,-1-30 0,2-9 0,-2 34 0,1-31 0,1-25 0,0 1 0,2 0 0,0 1 0,0-1 0,2 1 0,0-1 0,12-28 0,-16 43 0,0 1 0,0-1 0,0 0 0,0 1 0,1-1 0,-1 1 0,0-1 0,1 1 0,-1-1 0,0 1 0,1-1 0,-1 1 0,0-1 0,1 1 0,-1-1 0,1 1 0,-1-1 0,1 1 0,-1 0 0,1-1 0,0 1 0,-1 0 0,1 0 0,-1-1 0,1 1 0,-1 0 0,1 0 0,1 0 0,-2 0 0,1 1 0,0-1 0,-1 1 0,1 0 0,-1-1 0,1 1 0,-1 0 0,1-1 0,-1 1 0,1 0 0,-1 0 0,0 0 0,1-1 0,-1 1 0,0 0 0,1 1 0,5 40 0,-6-31 0,2 2 0,-2 1 0,0-1 0,0 1 0,-1-1 0,-5 22 0,-1-20 0,7-15 0,-1 0 0,1 0 0,0 0 0,0 0 0,0 0 0,-1 0 0,1 0 0,0 0 0,0 0 0,-1 0 0,1 0 0,0 0 0,0 0 0,0 0 0,-1 0 0,1 0 0,0 0 0,0 0 0,-1 0 0,1-1 0,0 1 0,0 0 0,0 0 0,0 0 0,-1 0 0,1 0 0,0-1 0,0 1 0,0 0 0,0 0 0,0 0 0,-1 0 0,1-1 0,0 1 0,0 0 0,-11-31 0,6 17 0,3 9 0,-1 0 0,0 0 0,0 1 0,-1-1 0,1 1 0,-1 0 0,0 0 0,0 0 0,0 1 0,-1-1 0,1 1 0,-1 0 0,0 0 0,1 1 0,-1-1 0,-1 1 0,1 0 0,0 0 0,0 1 0,-10-2 0,-9 0 0,1 1 0,-1 1 0,-38 3 0,25-1 0,-405 2 0,433-3 0,1 0 0,-1 1 0,1 1 0,-1-1 0,1 1 0,-1 1 0,1 0 0,0 0 0,0 0 0,-10 7 0,16-8 0,-1-1 0,1 0 0,-1 0 0,1 0 0,-1 0 0,1 0 0,-1 0 0,0-1 0,1 1 0,-1-1 0,0 0 0,0 0 0,1 0 0,-1 0 0,-5-1 0,6 0 0,0 0 0,0 0 0,0 0 0,0 0 0,0-1 0,0 1 0,0-1 0,0 0 0,1 1 0,-1-1 0,0 0 0,1 0 0,-1 0 0,1 0 0,0 0 0,0 0 0,0-1 0,-1-2 0,-3-10 0,0 1 0,2-1 0,-3-16 0,6 39 0,0 0 0,1 0 0,0-1 0,0 1 0,3 8 0,-4-14 0,1 0 0,-1-1 0,1 1 0,0 0 0,0-1 0,-1 1 0,1-1 0,0 1 0,1-1 0,-1 1 0,0-1 0,0 0 0,1 1 0,-1-1 0,1 0 0,-1 0 0,1 0 0,-1 0 0,1 0 0,0-1 0,-1 1 0,1 0 0,0-1 0,-1 1 0,1-1 0,0 0 0,0 1 0,3-1 0,24-1 0,0-2 0,-1-1 0,41-10 0,-37 6 0,-1 2 0,50-3 0,204 11 0,-261-1 0,0 1 0,37 9 0,-32-5 0,33 2 0,-41-8 0,19 2 0,-38-2 0,0 0 0,0 0 0,0 1 0,1-1 0,-1 1 0,0 0 0,0-1 0,0 1 0,0 0 0,0 0 0,0 0 0,3 3 0,-5-4 0,0 0 0,0 0 0,0 1 0,0-1 0,0 0 0,1 0 0,-1 0 0,0 0 0,0 0 0,0 0 0,0 1 0,0-1 0,0 0 0,0 0 0,0 0 0,0 0 0,0 0 0,0 1 0,0-1 0,0 0 0,0 0 0,0 0 0,0 0 0,0 0 0,0 1 0,0-1 0,0 0 0,0 0 0,0 0 0,0 0 0,0 0 0,0 1 0,0-1 0,0 0 0,-1 0 0,1 0 0,0 0 0,0 0 0,0 0 0,0 0 0,0 1 0,0-1 0,-1 0 0,-8 4 0,-11 0 0,-134 2 0,106-7 0,-77 10 0,22 1 0,-161-3 0,258-7 0,-1 0 0,0 0 0,1-1 0,-1 1 0,0-2 0,1 1 0,-1-1 0,1 1 0,0-2 0,-12-4 0,18 6 0,0 1 0,0 0 0,0 0 0,0 0 0,0 0 0,-1 0 0,1 0 0,0 0 0,0 0 0,0 0 0,0 0 0,0 0 0,0 0 0,0 0 0,0-1 0,0 1 0,0 0 0,0 0 0,0 0 0,0 0 0,0 0 0,0 0 0,0 0 0,0 0 0,0-1 0,0 1 0,0 0 0,0 0 0,0 0 0,0 0 0,0 0 0,0 0 0,0 0 0,0-1 0,0 1 0,0 0 0,0 0 0,0 0 0,0 0 0,0 0 0,0 0 0,0 0 0,0 0 0,0 0 0,0 0 0,0-1 0,1 1 0,-1 0 0,0 0 0,0 0 0,8-3 0,10 0 0,6 2-1365,-1 1-5461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3.43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4.62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7.84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8.89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24575,'5'0'0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9.72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32.79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53.94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54.78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55.50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56.47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05.63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805 128 24575,'-658'0'0,"648"0"0,1 0 0,-1-1 0,1 0 0,0 0 0,0-1 0,-1 0 0,-15-7 0,21 7 0,1 0 0,0 1 0,0-2 0,-1 1 0,1 0 0,0 0 0,1-1 0,-1 0 0,0 1 0,1-1 0,0 0 0,-1 0 0,1-1 0,0 1 0,1 0 0,-1-1 0,0 1 0,1-1 0,0 1 0,0-1 0,-1-7 0,-1-31 0,3 54 0,0 0 0,1 1 0,1-1 0,0 0 0,1 0 0,6 18 0,-8-27 0,0 0 0,0 1 0,1-1 0,-1 0 0,1 0 0,0-1 0,0 1 0,0 0 0,0-1 0,1 1 0,-1-1 0,1 0 0,-1 1 0,1-1 0,0-1 0,0 1 0,0 0 0,0-1 0,0 1 0,0-1 0,0 0 0,0 0 0,1 0 0,-1 0 0,0-1 0,1 1 0,-1-1 0,0 0 0,1 0 0,-1 0 0,1-1 0,-1 1 0,4-2 0,63-12 0,97-18 0,-133 28 0,1-3 0,-1-1 0,55-20 0,-74 23 0,1 0 0,0 2 0,0 0 0,0 1 0,31 0 0,-32 2 0,-1-1 0,0 0 0,0-1 0,0 0 0,0-1 0,0 0 0,0-2 0,14-5 0,-28 10 0,4-2-227,0 0-1,0 0 1,0 0-1,0 1 1,9-3-1,-1 4-6598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09:13:20.5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1368 487 24575,'-564'0'0,"541"-2"0,-1 0 0,0-2 0,1 0 0,-26-10 0,-40-6 0,-43-3 0,-166-22 0,292 44 0,-1 0 0,0 0 0,1 0 0,-1-1 0,1 0 0,0 0 0,-1 0 0,-6-5 0,12 7 0,1 0 0,0 0 0,-1-1 0,1 1 0,-1 0 0,1 0 0,-1-1 0,1 1 0,0 0 0,-1-1 0,1 1 0,0 0 0,0-1 0,-1 1 0,1-1 0,0 1 0,0-1 0,-1 1 0,1 0 0,0-1 0,0 1 0,0-1 0,0 1 0,0-1 0,0 1 0,0-1 0,0 1 0,0-1 0,0 1 0,0-2 0,0 1 0,1 0 0,0 1 0,0-1 0,0 0 0,0 0 0,0 0 0,-1 1 0,1-1 0,0 0 0,1 1 0,-1-1 0,0 1 0,0-1 0,1 1 0,18-6 0,1 0 0,-1 2 0,1 1 0,21-1 0,-36 3 0,712-22 20,-321 20-156,1024-19 136,-1408 20 145,-35-1-174,-201-27 29,14-2-164,-1561-109-1758,1552 131 2597,-103 0 736,595 11-1411,168-3 0,-259-12 0,62-1 0,606 16-1365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09:13:20.9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24575,'0'0'-8191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09:13:28.6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09:19:25.6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24575,'0'0'-8191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09:19:28.2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1 484 24575,'1003'0'0,"-986"-9"0,1-5 0,-1-7 0,17-40 0,34-38 0,81 86 0,2-3 0,-132-6 0,31-68 0,-33 53 0,0 6 0,23-17 0,110 36-6,-102 17-1353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09:19:32.6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24575,'20'0'0,"38"-1"0,1 3 0,96 16 0,-85-4 0,0-3 0,88 4 0,-132-15 0,1 0 0,0 1 0,50 8 0,-29-1 0,1-2 0,0-3 0,59-2 0,-85 0 0,1 1 0,39 9 0,-35-5 0,34 1 0,-29-4 0,59 13 0,-82-14 0,42 10 0,1-2 0,-1-2 0,55 0 0,-91-8 0,22 0 0,-1 1 0,49 8 0,114 27 0,-165-31 0,1-2 0,0-1 0,39-3 0,51 2 0,-102 4-1365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09:19:34.5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 24575,'127'-2'0,"139"5"0,-252-2 0,-1 2 0,1 0 0,-1 0 0,0 1 0,0 1 0,0 0 0,23 13 0,-11-5 0,-1-3 0,1 0 0,0-2 0,42 9 0,82 7 0,-85-16 0,199 47 0,-117-1 0,-15-4 0,31-14 0,-135-31 0,50 9-455,0-2 0,109 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10:00:18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0 24575,'0'486'0,"-1"-468"0,-1-1 0,0 0 0,-7 23 0,4-19 0,-4 38 0,7 5 0,3-44 0,-1 1 0,-2-1 0,0 0 0,-5 23 0,-4 0 0,3-10 0,-18 50 0,14-51 0,3 1 0,-9 48 0,10-41 0,-14 43 0,17-65 0,1 0 0,0 0 0,0 21 0,1-16 0,-7 31 0,4-26 0,1 0 0,1 1 0,1 28 0,4 89 0,1-51 0,-3-11 0,3 89 0,1-157 0,0 0 0,1 0 0,1-1 0,0 1 0,1-1 0,1 0 0,0-1 0,1 0 0,1 0 0,13 17 0,-5-14-1365,-1-3-5461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10:00:26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0 117 24575,'3'-3'0,"0"0"0,-1-1 0,0 1 0,0-1 0,0 0 0,2-5 0,-3 6 0,1 0 0,-1 0 0,1 0 0,-1 0 0,1 0 0,0 1 0,0-1 0,0 1 0,0-1 0,0 1 0,4-3 0,4-2 0,0 1 0,1 0 0,0 1 0,0 0 0,1 1 0,-1 0 0,1 0 0,0 1 0,0 1 0,12-1 0,18 0 0,67 5 0,-38 0 0,962-1 192,-531-2-1749,-483 1-5269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10:00:37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24575,'0'4'0,"0"7"0,0 7 0,-5-1 0,-1 2 0,-1 3 0,2 3 0,2-4-8191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08.10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58 24575,'9'-1'0,"1"0"0,-1-1 0,1 1 0,14-7 0,28-4 0,67 9 0,-87 4 0,0-2 0,0-1 0,41-7 0,-25 1-341,0 2 0,0 2-1,64 3 1,-88 2-6485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10:00:53.5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141 0 24575,'0'5'0,"-5"2"0,-6-1 0,-7-1 0,-4-1 0,-5-2 0,-1-1 0,-1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4T10:00:55.8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229 0 24575,'-5'0'0,"-6"0"0,-7 0 0,-4 0 0,-4 0 0,-2 0 0,-1 0 0,-1 0 0,0 0 0,1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10.43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848 33 24575,'-23'1'0,"1"1"0,-1 1 0,-32 8 0,18-5 0,-1-2 0,0-2 0,-54-2 0,47-1 0,36 1 0,0-1 0,1 0 0,-1 0 0,0-1 0,0 0 0,1-1 0,0 0 0,-1 0 0,1-1 0,0 0 0,-7-5 0,6 4 0,-1 1 0,1 0 0,-1 1 0,1 0 0,-1 0 0,0 1 0,0 0 0,-14 0 0,-86 3 0,55 1 0,-14-1-1365,39-1-5461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13.29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3 24575,'3'3'0,"1"0"0,-1-1 0,1 0 0,0 1 0,0-1 0,0 0 0,0-1 0,0 1 0,0-1 0,0 0 0,0 0 0,7 1 0,56 2 0,-52-3 0,227-1 0,-108-1 0,-125 1 0,-1 0 0,1-1 0,-1 0 0,1 0 0,-1-1 0,13-4 0,-21 6 0,1 0 0,-1 0 0,0 0 0,1 0 0,-1 0 0,0-1 0,0 1 0,1 0 0,-1 0 0,0 0 0,0 0 0,1 0 0,-1 0 0,0 0 0,0-1 0,1 1 0,-1 0 0,0 0 0,0 0 0,0 0 0,1-1 0,-1 1 0,0 0 0,0 0 0,0-1 0,0 1 0,1 0 0,-1 0 0,0-1 0,0 1 0,0 0 0,0 0 0,0-1 0,0 1 0,0 0 0,0-1 0,0 1 0,0 0 0,0-1 0,-11-4 0,-20 1 0,11 4 0,1 1 0,0 0 0,-32 8 0,-8 1 0,-250-2 0,249-9 0,97 1 0,0-1 0,0-2 0,48-11 0,-46 8 0,0 2 0,0 1 0,63 4 0,-46 0 0,-38 0 0,0 1 0,0 1 0,20 5 0,-17-3 0,38 5 0,42-9 0,-165-2-1365,38 1-5461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14.04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6 24575,'5'-5'0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16.09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143 86 24575,'405'0'0,"-862"0"0,446 0 0,3 1 0,1-1 0,0 0 0,-1-1 0,1 1 0,0-1 0,0-1 0,-1 0 0,-12-4 0,20 6 0,0 0 0,0 0 0,1 0 0,-1 0 0,0 0 0,0 0 0,0 0 0,1 0 0,-1 0 0,0-1 0,0 1 0,1 0 0,-1 0 0,0 0 0,0 0 0,0 0 0,1 0 0,-1 0 0,0 0 0,0-1 0,0 1 0,0 0 0,1 0 0,-1 0 0,0 0 0,0-1 0,0 1 0,0 0 0,0 0 0,1 0 0,-1-1 0,0 1 0,0 0 0,0 0 0,0-1 0,0 1 0,0 0 0,0 0 0,0-1 0,0 1 0,0 0 0,0 0 0,0 0 0,0-1 0,0 1 0,0 0 0,0 0 0,0-1 0,0 1 0,-1 0 0,1 0 0,0 0 0,0-1 0,0 1 0,0 0 0,0 0 0,-1 0 0,1-1 0,0 1 0,0 0 0,0 0 0,0 0 0,-1 0 0,1 0 0,0 0 0,0-1 0,-1 1 0,20-4 0,19-1 0,94-17 0,-86 12 0,0 2 0,70-4 0,92 9 0,-134 3 0,-175 0-1365,74 0-5461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0.75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202 146 24575,'15'0'0,"-1"-1"0,1 0 0,0 0 0,25-8 0,-15 3 0,1 1 0,-1 1 0,33-1 0,80 6 0,-73 0 0,146 0 0,-718-1 0,485-2 0,0 0 0,-26-6 0,-13-2 0,3 7 0,40 3 0,0 0 0,-1-2 0,-28-6 0,45 8 0,1-1 0,-1 1 0,1-1 0,-1 1 0,1-1 0,-1 1 0,1-1 0,0 0 0,-1 0 0,1 0 0,0 0 0,0 0 0,-1 0 0,1 0 0,0 0 0,0 0 0,0-1 0,0 1 0,1 0 0,-1-1 0,0 1 0,0-2 0,1 1 0,0 1 0,0 0 0,0 0 0,0-1 0,0 1 0,0 0 0,0 0 0,1-1 0,-1 1 0,1 0 0,-1 0 0,1 0 0,-1-1 0,1 1 0,0 0 0,-1 0 0,1 0 0,0 0 0,0 0 0,0 0 0,0 1 0,0-1 0,0 0 0,0 0 0,0 1 0,2-2 0,5-2 0,0 0 0,0 0 0,1 1 0,-1 0 0,1 1 0,0 0 0,0 0 0,12-1 0,77 1 0,-77 2 0,333 3 0,-329-1 0,0 0 0,33 8 0,31 3 0,-81-12 0,-1-1 0,0 1 0,1 0 0,-1 1 0,0 0 0,12 4 0,-15-4 0,-1 0 0,1 1 0,-1-1 0,0 0 0,0 1 0,0 0 0,0 0 0,0 0 0,0 0 0,-1 0 0,0 0 0,1 1 0,1 5 0,10 22 0,-11-22 0,1 1 0,1-1 0,-1 0 0,2 0 0,6 10 0,-10-17 0,-1-1 0,1 1 0,0 0 0,-1-1 0,1 1 0,0-1 0,0 0 0,0 0 0,0 1 0,0-1 0,0-1 0,1 1 0,-1 0 0,0 0 0,0-1 0,1 1 0,-1-1 0,0 0 0,1 0 0,-1 0 0,0 0 0,1 0 0,-1 0 0,0-1 0,1 1 0,-1-1 0,4-1 0,-2 0 0,0 1 0,0-1 0,0-1 0,-1 1 0,1-1 0,-1 1 0,1-1 0,-1 0 0,0 0 0,0 0 0,0-1 0,-1 1 0,1-1 0,-1 0 0,0 1 0,0-1 0,0 0 0,0 0 0,-1 0 0,0-1 0,0 1 0,1-6 0,1-7 0,-1-1 0,0 1 0,-3-35 0,1 56 0,-1 1 0,0 0 0,0 0 0,0 0 0,-1-1 0,1 1 0,-1-1 0,-4 7 0,4-7 0,0-1 0,0 1 0,0-1 0,-1 1 0,1-1 0,-1 0 0,0 0 0,0-1 0,0 1 0,0 0 0,0-1 0,-1 0 0,1 0 0,-8 3 0,-7 0 0,-1-2 0,-1 0 0,1-1 0,0-1 0,0-1 0,-36-3 0,1 0 0,22 2 0,-196-10 0,-4-8 0,203 12 342,28 6-424,0 1 1,0-1 0,0 1 0,0-1-1,0 0 1,0 1 0,0-1-1,0 0 1,1 0 0,-1 0 0,0 0-1,0 0 1,1 0 0,-1 0 0,0 0-1,1 0 1,-1 0 0,1 0 0,0 0-1,-1-3 1,1-7-6745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2.47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24575,'0'8'0,"1"-1"0,0 1 0,1-1 0,-1 1 0,1-1 0,6 14 0,24 42 0,-17-34 0,-11-22 0,-1 0 0,1-1 0,1 1 0,-1-1 0,7 8 0,-8-11 0,0-1 0,0 0 0,0 1 0,1-1 0,-1 0 0,0-1 0,1 1 0,-1 0 0,1-1 0,0 0 0,-1 0 0,8 1 0,25 2 0,0-2 0,66-5 0,-22-1 0,12 6 0,75-5 0,-144-1-1365,-4-2-5461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647C7-0248-4F1B-A9C4-92C2D68ED902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907CE-53FC-4C3F-8D4B-7B90A79A5A2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4974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6BBF-4B85-4D71-9748-6E4DC1EF9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0C617-96B3-4E6C-8260-752541C59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8A95C-0FFC-498B-93C5-AC59EE1A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DE98C-343C-4EE7-8121-50B346A4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BD84A-E3BA-41E3-8850-5745BEA4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0173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58359-5480-4808-814A-04DBB8CA1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CACFC-39C2-4DAA-93F1-6E69FBFB4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9C744-4FB7-406F-8D46-600FA7DF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F7AAD-5925-4D7D-9477-FE080296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7D35C-CEFA-44E5-B2CB-EC7C51DC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489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4CA523-B075-45AB-87DA-83CB965AC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DB4D1-55A4-44FE-97EE-0B45614DD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FD859-472D-4B06-98BC-0020D3A2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8BDF4-0311-415A-AF96-5288C5CA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52A0C-763B-48A5-8097-842B203E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3670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4F1BC-ADAB-49FE-89C0-A997F53D5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8B36A-7689-485A-BD36-2620AA86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C65D4-998F-4DA5-ACD0-2434A158E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A4628-982E-4922-87B3-7BD995E6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3986-732D-4316-A604-7E023DF2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625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A473-EA6B-4A2B-908D-8780D753E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64F70-AF78-4703-AF50-A09826C43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C7EA-4856-451D-89E5-D4051B4FB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5A90D-CF07-47EA-82FB-8550E7F9E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9716F-E4CB-4C4B-BDE5-A5FB6347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244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0019-08FF-4078-971E-8EFFCD50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92D95-A994-4C68-9B9D-2AAC09F4A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42780-1F62-466B-BBA8-336BEC912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1C6CC-AC27-4639-8956-CC796A539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2DA44-87D5-4510-81E9-7D06727B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A70DA-13D1-40E6-822E-1CA62A66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6171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EED7-C306-4165-940C-C5D6EAE5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435A8-F9A4-4808-920F-26224B217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3454C-C6F0-464A-AB82-E27400382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35F0E4-7443-4898-9613-9136BF73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1CA7A-14CB-4FC5-BFAD-E6E0F137F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1BF4B5-6110-459A-8E93-972FED1F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24E01-0596-4FB8-81F5-2F6A83A2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015803-B3C9-400F-B010-04D0EF85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9119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DCAB4-1B79-4A48-8D19-72C22934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279D2A-6C6A-4377-8E8C-20D14418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23845-8A06-4441-84EC-2FA85D34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F1E66-9590-416B-9228-0B31A6D2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307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6882B3-ADFC-42E7-942E-6159EA3DB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D113C-793F-463C-99E6-2DFF9689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3C563-7CA2-4B31-A47D-FAC890603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4025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58E03-FF46-4E3D-86D6-DFF206E7B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7216E-6BE0-438C-B6DE-BD298C2E3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67709-0493-4148-95EE-E47DA59D9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7889F-A34D-4D69-B50C-BE699421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1C5ED-171A-439A-BA9E-6A52D92A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DC94D-44F2-429E-92B3-2A8BDFBC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7689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C280-5BF1-4A93-B0DE-663290E4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DA1B0-C83B-4250-949E-7CCBD5542A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AF7AA-5865-41B1-AFD8-15051AE0F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264C6-89C4-484D-B4A8-9A4462C0C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1B0A2-FEA6-401F-9284-37A364BE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114EB-CDB4-46CD-9D6C-45C99681F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523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762E8D-F680-46EE-9A8E-4B09C1898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D00CB-6660-45FD-9A12-EEED300FF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F7CF5-D1E8-4425-8656-F4FC85F38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3C4F9-74A1-4322-A0DB-34BCD6A0D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CF4EA-9635-4214-B027-263D9920F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611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6.png"/><Relationship Id="rId21" Type="http://schemas.openxmlformats.org/officeDocument/2006/relationships/customXml" Target="../ink/ink6.xml"/><Relationship Id="rId34" Type="http://schemas.openxmlformats.org/officeDocument/2006/relationships/customXml" Target="../ink/ink15.xml"/><Relationship Id="rId42" Type="http://schemas.openxmlformats.org/officeDocument/2006/relationships/image" Target="../media/image6.svg"/><Relationship Id="rId50" Type="http://schemas.openxmlformats.org/officeDocument/2006/relationships/image" Target="../media/image19.png"/><Relationship Id="rId55" Type="http://schemas.openxmlformats.org/officeDocument/2006/relationships/image" Target="../media/image22.png"/><Relationship Id="rId63" Type="http://schemas.openxmlformats.org/officeDocument/2006/relationships/image" Target="../media/image26.png"/><Relationship Id="rId68" Type="http://schemas.openxmlformats.org/officeDocument/2006/relationships/image" Target="../media/image29.png"/><Relationship Id="rId71" Type="http://schemas.openxmlformats.org/officeDocument/2006/relationships/customXml" Target="../ink/ink30.xml"/><Relationship Id="rId2" Type="http://schemas.openxmlformats.org/officeDocument/2006/relationships/hyperlink" Target="https://www.uhi.ac.uk/en/inverness-science-festival/science-busking" TargetMode="External"/><Relationship Id="rId16" Type="http://schemas.openxmlformats.org/officeDocument/2006/relationships/image" Target="../media/image11.png"/><Relationship Id="rId29" Type="http://schemas.openxmlformats.org/officeDocument/2006/relationships/customXml" Target="../ink/ink10.xml"/><Relationship Id="rId24" Type="http://schemas.openxmlformats.org/officeDocument/2006/relationships/image" Target="../media/image15.png"/><Relationship Id="rId32" Type="http://schemas.openxmlformats.org/officeDocument/2006/relationships/customXml" Target="../ink/ink13.xml"/><Relationship Id="rId37" Type="http://schemas.openxmlformats.org/officeDocument/2006/relationships/customXml" Target="../ink/ink18.xml"/><Relationship Id="rId40" Type="http://schemas.openxmlformats.org/officeDocument/2006/relationships/image" Target="../media/image4.svg"/><Relationship Id="rId45" Type="http://schemas.openxmlformats.org/officeDocument/2006/relationships/customXml" Target="../ink/ink20.xml"/><Relationship Id="rId53" Type="http://schemas.openxmlformats.org/officeDocument/2006/relationships/image" Target="../media/image21.svg"/><Relationship Id="rId58" Type="http://schemas.openxmlformats.org/officeDocument/2006/relationships/customXml" Target="../ink/ink25.xml"/><Relationship Id="rId66" Type="http://schemas.openxmlformats.org/officeDocument/2006/relationships/image" Target="../media/image28.png"/><Relationship Id="rId74" Type="http://schemas.openxmlformats.org/officeDocument/2006/relationships/image" Target="../media/image32.png"/><Relationship Id="rId5" Type="http://schemas.openxmlformats.org/officeDocument/2006/relationships/customXml" Target="../ink/ink1.xml"/><Relationship Id="rId61" Type="http://schemas.openxmlformats.org/officeDocument/2006/relationships/image" Target="../media/image25.png"/><Relationship Id="rId19" Type="http://schemas.openxmlformats.org/officeDocument/2006/relationships/customXml" Target="../ink/ink5.xml"/><Relationship Id="rId14" Type="http://schemas.openxmlformats.org/officeDocument/2006/relationships/image" Target="../media/image10.png"/><Relationship Id="rId22" Type="http://schemas.openxmlformats.org/officeDocument/2006/relationships/image" Target="../media/image14.png"/><Relationship Id="rId27" Type="http://schemas.openxmlformats.org/officeDocument/2006/relationships/customXml" Target="../ink/ink9.xml"/><Relationship Id="rId30" Type="http://schemas.openxmlformats.org/officeDocument/2006/relationships/customXml" Target="../ink/ink11.xml"/><Relationship Id="rId35" Type="http://schemas.openxmlformats.org/officeDocument/2006/relationships/customXml" Target="../ink/ink16.xml"/><Relationship Id="rId43" Type="http://schemas.openxmlformats.org/officeDocument/2006/relationships/image" Target="../media/image7.png"/><Relationship Id="rId48" Type="http://schemas.openxmlformats.org/officeDocument/2006/relationships/image" Target="../media/image18.png"/><Relationship Id="rId56" Type="http://schemas.openxmlformats.org/officeDocument/2006/relationships/customXml" Target="../ink/ink24.xml"/><Relationship Id="rId64" Type="http://schemas.openxmlformats.org/officeDocument/2006/relationships/image" Target="../media/image27.svg"/><Relationship Id="rId69" Type="http://schemas.openxmlformats.org/officeDocument/2006/relationships/customXml" Target="../ink/ink29.xml"/><Relationship Id="rId51" Type="http://schemas.openxmlformats.org/officeDocument/2006/relationships/customXml" Target="../ink/ink22.xml"/><Relationship Id="rId72" Type="http://schemas.openxmlformats.org/officeDocument/2006/relationships/image" Target="../media/image31.png"/><Relationship Id="rId3" Type="http://schemas.openxmlformats.org/officeDocument/2006/relationships/image" Target="../media/image1.png"/><Relationship Id="rId12" Type="http://schemas.openxmlformats.org/officeDocument/2006/relationships/image" Target="../media/image9.png"/><Relationship Id="rId17" Type="http://schemas.openxmlformats.org/officeDocument/2006/relationships/customXml" Target="../ink/ink4.xml"/><Relationship Id="rId25" Type="http://schemas.openxmlformats.org/officeDocument/2006/relationships/customXml" Target="../ink/ink8.xml"/><Relationship Id="rId33" Type="http://schemas.openxmlformats.org/officeDocument/2006/relationships/customXml" Target="../ink/ink14.xml"/><Relationship Id="rId38" Type="http://schemas.openxmlformats.org/officeDocument/2006/relationships/customXml" Target="../ink/ink19.xml"/><Relationship Id="rId59" Type="http://schemas.openxmlformats.org/officeDocument/2006/relationships/image" Target="../media/image24.png"/><Relationship Id="rId67" Type="http://schemas.openxmlformats.org/officeDocument/2006/relationships/customXml" Target="../ink/ink28.xml"/><Relationship Id="rId20" Type="http://schemas.openxmlformats.org/officeDocument/2006/relationships/image" Target="../media/image13.png"/><Relationship Id="rId41" Type="http://schemas.openxmlformats.org/officeDocument/2006/relationships/image" Target="../media/image5.png"/><Relationship Id="rId54" Type="http://schemas.openxmlformats.org/officeDocument/2006/relationships/customXml" Target="../ink/ink23.xml"/><Relationship Id="rId62" Type="http://schemas.openxmlformats.org/officeDocument/2006/relationships/image" Target="../media/image22.jpg"/><Relationship Id="rId70" Type="http://schemas.openxmlformats.org/officeDocument/2006/relationships/image" Target="../media/image30.png"/><Relationship Id="rId75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15" Type="http://schemas.openxmlformats.org/officeDocument/2006/relationships/customXml" Target="../ink/ink3.xml"/><Relationship Id="rId23" Type="http://schemas.openxmlformats.org/officeDocument/2006/relationships/customXml" Target="../ink/ink7.xml"/><Relationship Id="rId28" Type="http://schemas.openxmlformats.org/officeDocument/2006/relationships/image" Target="../media/image17.png"/><Relationship Id="rId36" Type="http://schemas.openxmlformats.org/officeDocument/2006/relationships/customXml" Target="../ink/ink17.xml"/><Relationship Id="rId49" Type="http://schemas.openxmlformats.org/officeDocument/2006/relationships/customXml" Target="../ink/ink21.xml"/><Relationship Id="rId57" Type="http://schemas.openxmlformats.org/officeDocument/2006/relationships/image" Target="../media/image23.png"/><Relationship Id="rId31" Type="http://schemas.openxmlformats.org/officeDocument/2006/relationships/customXml" Target="../ink/ink12.xml"/><Relationship Id="rId44" Type="http://schemas.openxmlformats.org/officeDocument/2006/relationships/image" Target="../media/image8.svg"/><Relationship Id="rId52" Type="http://schemas.openxmlformats.org/officeDocument/2006/relationships/image" Target="../media/image20.png"/><Relationship Id="rId60" Type="http://schemas.openxmlformats.org/officeDocument/2006/relationships/customXml" Target="../ink/ink26.xml"/><Relationship Id="rId65" Type="http://schemas.openxmlformats.org/officeDocument/2006/relationships/customXml" Target="../ink/ink27.xml"/><Relationship Id="rId73" Type="http://schemas.openxmlformats.org/officeDocument/2006/relationships/customXml" Target="../ink/ink31.xml"/><Relationship Id="rId4" Type="http://schemas.openxmlformats.org/officeDocument/2006/relationships/image" Target="../media/image2.svg"/><Relationship Id="rId13" Type="http://schemas.openxmlformats.org/officeDocument/2006/relationships/customXml" Target="../ink/ink2.xml"/><Relationship Id="rId18" Type="http://schemas.openxmlformats.org/officeDocument/2006/relationships/image" Target="../media/image12.png"/><Relationship Id="rId3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FCAEC-0623-41E6-853D-1A133C94C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1077" y="181955"/>
            <a:ext cx="3490814" cy="606567"/>
          </a:xfrm>
        </p:spPr>
        <p:txBody>
          <a:bodyPr>
            <a:normAutofit fontScale="90000"/>
          </a:bodyPr>
          <a:lstStyle/>
          <a:p>
            <a:pPr algn="r"/>
            <a:br>
              <a:rPr lang="en-IE" dirty="0">
                <a:latin typeface="Arial Rounded MT Bold" panose="020F0704030504030204" pitchFamily="34" charset="0"/>
              </a:rPr>
            </a:br>
            <a:r>
              <a:rPr lang="en-IE" sz="3600" dirty="0">
                <a:solidFill>
                  <a:srgbClr val="69FF0A"/>
                </a:solidFill>
                <a:latin typeface="Arial Rounded MT Bold"/>
              </a:rPr>
              <a:t>Vortex Cannon</a:t>
            </a:r>
            <a:endParaRPr lang="en-US" dirty="0">
              <a:solidFill>
                <a:srgbClr val="69FF0A"/>
              </a:solidFill>
              <a:latin typeface="Arial Rounded MT Bold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3A6BEE-A73E-47B4-986B-4EAEDE8EAC4C}"/>
              </a:ext>
            </a:extLst>
          </p:cNvPr>
          <p:cNvSpPr/>
          <p:nvPr/>
        </p:nvSpPr>
        <p:spPr>
          <a:xfrm>
            <a:off x="224594" y="895950"/>
            <a:ext cx="4956054" cy="224676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 fontAlgn="base">
              <a:buSzPts val="1000"/>
              <a:tabLst>
                <a:tab pos="457200" algn="l"/>
              </a:tabLst>
            </a:pPr>
            <a:r>
              <a:rPr lang="en-IE" sz="2000" b="1" dirty="0">
                <a:solidFill>
                  <a:srgbClr val="69FF0A"/>
                </a:solidFill>
                <a:latin typeface="Arial Rounded MT Bold" panose="020F0704030504030204" pitchFamily="34" charset="0"/>
              </a:rPr>
              <a:t>What you need: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Stiff paper/cardboard cup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Sharp pencil</a:t>
            </a:r>
            <a:endParaRPr lang="en-GB" sz="20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Balloon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Scissors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Tape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Cotton wool balls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3FB28-A5F9-4DFB-B34B-3D3DBFC54F9B}"/>
              </a:ext>
            </a:extLst>
          </p:cNvPr>
          <p:cNvSpPr/>
          <p:nvPr/>
        </p:nvSpPr>
        <p:spPr>
          <a:xfrm>
            <a:off x="226043" y="3096014"/>
            <a:ext cx="5979547" cy="37856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</a:pPr>
            <a:r>
              <a:rPr lang="en-IE" sz="2000" b="1" dirty="0">
                <a:solidFill>
                  <a:srgbClr val="69FF0A"/>
                </a:solidFill>
                <a:latin typeface="Arial Rounded MT Bold"/>
              </a:rPr>
              <a:t>What you do: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Make a hole in the middle of the base of the cup by forcing the sharp point of the pencil through it.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Arial Rounded MT Bold"/>
                <a:ea typeface="Times New Roman" panose="02020603050405020304" pitchFamily="18" charset="0"/>
              </a:rPr>
              <a:t>Cup off the top 1/3 of the balloon and t</a:t>
            </a:r>
            <a:r>
              <a:rPr lang="en-GB" sz="2000" dirty="0">
                <a:effectLst/>
                <a:latin typeface="Arial Rounded MT Bold"/>
                <a:ea typeface="Times New Roman" panose="02020603050405020304" pitchFamily="18" charset="0"/>
              </a:rPr>
              <a:t>ie a knot in the other end to seal it.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Stretch the cut end of the balloon over the rim of the cup and seal in place with tape.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Arial Rounded MT Bold"/>
                <a:ea typeface="Times New Roman" panose="02020603050405020304" pitchFamily="18" charset="0"/>
              </a:rPr>
              <a:t>Put the cotton wool balls on a surface. Place the cup so the hole is next to these. Whilst holding the cup, pull back on the balloon (use the knot) and then let the balloon go.</a:t>
            </a:r>
            <a:endParaRPr lang="en-GB" sz="2000" dirty="0">
              <a:effectLst/>
              <a:latin typeface="Arial Rounded MT Bold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FC6629-3BEF-4E7B-ACEB-54365FC3D925}"/>
              </a:ext>
            </a:extLst>
          </p:cNvPr>
          <p:cNvSpPr txBox="1"/>
          <p:nvPr/>
        </p:nvSpPr>
        <p:spPr>
          <a:xfrm>
            <a:off x="6334580" y="2790677"/>
            <a:ext cx="5636072" cy="33492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sz="2000" dirty="0">
                <a:solidFill>
                  <a:srgbClr val="69FF0A"/>
                </a:solidFill>
                <a:latin typeface="Arial Black"/>
              </a:rPr>
              <a:t>The Science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0" i="0" dirty="0">
                <a:solidFill>
                  <a:srgbClr val="202124"/>
                </a:solidFill>
                <a:effectLst/>
                <a:latin typeface="Arial Black"/>
              </a:rPr>
              <a:t>The air-vortex cannon </a:t>
            </a:r>
            <a:r>
              <a:rPr lang="en-GB" sz="2000" b="1" i="0" dirty="0">
                <a:solidFill>
                  <a:srgbClr val="202124"/>
                </a:solidFill>
                <a:effectLst/>
                <a:latin typeface="Arial Black"/>
              </a:rPr>
              <a:t>works by quickly applying force to the air molecules inside the cup</a:t>
            </a:r>
            <a:r>
              <a:rPr lang="en-GB" sz="2000" b="0" i="0" dirty="0">
                <a:solidFill>
                  <a:srgbClr val="202124"/>
                </a:solidFill>
                <a:effectLst/>
                <a:latin typeface="Arial Black"/>
              </a:rPr>
              <a:t>. When the balloon surface snaps forward</a:t>
            </a:r>
            <a:r>
              <a:rPr lang="en-GB" sz="2000" dirty="0">
                <a:solidFill>
                  <a:srgbClr val="202124"/>
                </a:solidFill>
                <a:latin typeface="Arial Black"/>
              </a:rPr>
              <a:t>,</a:t>
            </a:r>
            <a:r>
              <a:rPr lang="en-GB" sz="2000" b="0" i="0" dirty="0">
                <a:solidFill>
                  <a:srgbClr val="202124"/>
                </a:solidFill>
                <a:effectLst/>
                <a:latin typeface="Arial Black"/>
              </a:rPr>
              <a:t> it collides directly with the air molecules inside the cup</a:t>
            </a:r>
            <a:r>
              <a:rPr lang="en-GB" sz="2000" dirty="0">
                <a:solidFill>
                  <a:srgbClr val="202124"/>
                </a:solidFill>
                <a:latin typeface="Arial Black"/>
              </a:rPr>
              <a:t>,</a:t>
            </a:r>
            <a:r>
              <a:rPr lang="en-GB" sz="2000" b="0" i="0" dirty="0">
                <a:solidFill>
                  <a:srgbClr val="202124"/>
                </a:solidFill>
                <a:effectLst/>
                <a:latin typeface="Arial Black"/>
              </a:rPr>
              <a:t> pushing and accelerating them </a:t>
            </a:r>
            <a:r>
              <a:rPr lang="en-GB" sz="2000" dirty="0">
                <a:solidFill>
                  <a:srgbClr val="202124"/>
                </a:solidFill>
                <a:latin typeface="Arial Black"/>
              </a:rPr>
              <a:t>towards</a:t>
            </a:r>
            <a:r>
              <a:rPr lang="en-GB" sz="2000" b="0" i="0" dirty="0">
                <a:solidFill>
                  <a:srgbClr val="202124"/>
                </a:solidFill>
                <a:effectLst/>
                <a:latin typeface="Arial Black"/>
              </a:rPr>
              <a:t> the hole at the end of the cup. </a:t>
            </a:r>
            <a:r>
              <a:rPr lang="en-GB" sz="2000" dirty="0">
                <a:solidFill>
                  <a:srgbClr val="202124"/>
                </a:solidFill>
                <a:latin typeface="Arial Black"/>
                <a:ea typeface="Calibri" panose="020F0502020204030204" pitchFamily="34" charset="0"/>
                <a:cs typeface="Times New Roman"/>
              </a:rPr>
              <a:t>This moving air blows the light cotton wool balls away.</a:t>
            </a:r>
            <a:endParaRPr lang="en-GB" sz="2000" b="1" dirty="0">
              <a:effectLst/>
              <a:latin typeface="Arial Black"/>
              <a:ea typeface="Calibri" panose="020F0502020204030204" pitchFamily="34" charset="0"/>
              <a:cs typeface="Times New Roman"/>
            </a:endParaRPr>
          </a:p>
        </p:txBody>
      </p:sp>
      <p:pic>
        <p:nvPicPr>
          <p:cNvPr id="7" name="Graphic 24" descr="House with solid fill">
            <a:hlinkClick r:id="rId2"/>
            <a:extLst>
              <a:ext uri="{FF2B5EF4-FFF2-40B4-BE49-F238E27FC236}">
                <a16:creationId xmlns:a16="http://schemas.microsoft.com/office/drawing/2014/main" id="{DFBBFD31-0C0B-41BE-B021-5A169C60AE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77600" y="6037385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6AEFF79-59B9-4571-B428-E14E17CC8086}"/>
                  </a:ext>
                </a:extLst>
              </p14:cNvPr>
              <p14:cNvContentPartPr/>
              <p14:nvPr/>
            </p14:nvContentPartPr>
            <p14:xfrm>
              <a:off x="6621604" y="1169765"/>
              <a:ext cx="341640" cy="694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6AEFF79-59B9-4571-B428-E14E17CC808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12595" y="1160765"/>
                <a:ext cx="359299" cy="8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EBF570B1-5600-4E83-907F-5C8513CB706A}"/>
                  </a:ext>
                </a:extLst>
              </p14:cNvPr>
              <p14:cNvContentPartPr/>
              <p14:nvPr/>
            </p14:nvContentPartPr>
            <p14:xfrm>
              <a:off x="7950094" y="1063242"/>
              <a:ext cx="307080" cy="572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EBF570B1-5600-4E83-907F-5C8513CB706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941454" y="1054242"/>
                <a:ext cx="324720" cy="74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48F865EA-B5DF-41EC-8C6E-C5C2DCC3A3E7}"/>
              </a:ext>
            </a:extLst>
          </p:cNvPr>
          <p:cNvGrpSpPr/>
          <p:nvPr/>
        </p:nvGrpSpPr>
        <p:grpSpPr>
          <a:xfrm>
            <a:off x="6549739" y="1095984"/>
            <a:ext cx="401760" cy="124200"/>
            <a:chOff x="6482014" y="1057842"/>
            <a:chExt cx="401760" cy="12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C434004-C2A4-42E9-B0AB-965905770A4D}"/>
                    </a:ext>
                  </a:extLst>
                </p14:cNvPr>
                <p14:cNvContentPartPr/>
                <p14:nvPr/>
              </p14:nvContentPartPr>
              <p14:xfrm>
                <a:off x="6554374" y="1098522"/>
                <a:ext cx="245880" cy="20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C434004-C2A4-42E9-B0AB-965905770A4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45734" y="1089522"/>
                  <a:ext cx="26352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63D3D03-3ABB-4200-8704-995B5CD00358}"/>
                    </a:ext>
                  </a:extLst>
                </p14:cNvPr>
                <p14:cNvContentPartPr/>
                <p14:nvPr/>
              </p14:nvContentPartPr>
              <p14:xfrm>
                <a:off x="6578494" y="1128402"/>
                <a:ext cx="305280" cy="226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63D3D03-3ABB-4200-8704-995B5CD0035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569854" y="1119402"/>
                  <a:ext cx="32292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663BE95-F527-4391-8A4C-834F8B047036}"/>
                    </a:ext>
                  </a:extLst>
                </p14:cNvPr>
                <p14:cNvContentPartPr/>
                <p14:nvPr/>
              </p14:nvContentPartPr>
              <p14:xfrm>
                <a:off x="6544654" y="1128762"/>
                <a:ext cx="273600" cy="118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663BE95-F527-4391-8A4C-834F8B04703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535654" y="1120122"/>
                  <a:ext cx="2912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F74B722B-B63B-4B88-B960-8C9F9198928E}"/>
                    </a:ext>
                  </a:extLst>
                </p14:cNvPr>
                <p14:cNvContentPartPr/>
                <p14:nvPr/>
              </p14:nvContentPartPr>
              <p14:xfrm>
                <a:off x="6554374" y="1148202"/>
                <a:ext cx="2160" cy="21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F74B722B-B63B-4B88-B960-8C9F9198928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545734" y="1139562"/>
                  <a:ext cx="1980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1CA0050-95C4-42C8-981F-46FB69FE34AC}"/>
                    </a:ext>
                  </a:extLst>
                </p14:cNvPr>
                <p14:cNvContentPartPr/>
                <p14:nvPr/>
              </p14:nvContentPartPr>
              <p14:xfrm>
                <a:off x="6533854" y="1109322"/>
                <a:ext cx="245520" cy="316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1CA0050-95C4-42C8-981F-46FB69FE34A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525214" y="1100322"/>
                  <a:ext cx="2631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91BB946-ECCB-4879-B91C-657896893670}"/>
                    </a:ext>
                  </a:extLst>
                </p14:cNvPr>
                <p14:cNvContentPartPr/>
                <p14:nvPr/>
              </p14:nvContentPartPr>
              <p14:xfrm>
                <a:off x="6482014" y="1108242"/>
                <a:ext cx="382680" cy="73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91BB946-ECCB-4879-B91C-65789689367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473374" y="1099242"/>
                  <a:ext cx="40032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4F763B3-BF50-46E9-B877-793B8A4EB98E}"/>
                    </a:ext>
                  </a:extLst>
                </p14:cNvPr>
                <p14:cNvContentPartPr/>
                <p14:nvPr/>
              </p14:nvContentPartPr>
              <p14:xfrm>
                <a:off x="6575254" y="1057842"/>
                <a:ext cx="252000" cy="84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4F763B3-BF50-46E9-B877-793B8A4EB98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566614" y="1049202"/>
                  <a:ext cx="26964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FCC102E-2D8D-478F-A27B-8246E307A634}"/>
                    </a:ext>
                  </a:extLst>
                </p14:cNvPr>
                <p14:cNvContentPartPr/>
                <p14:nvPr/>
              </p14:nvContentPartPr>
              <p14:xfrm>
                <a:off x="6688294" y="1067922"/>
                <a:ext cx="360" cy="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FCC102E-2D8D-478F-A27B-8246E307A63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679654" y="105892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9332A392-E251-4AE0-9CE3-5A0502004EC8}"/>
                  </a:ext>
                </a:extLst>
              </p14:cNvPr>
              <p14:cNvContentPartPr/>
              <p14:nvPr/>
            </p14:nvContentPartPr>
            <p14:xfrm>
              <a:off x="6759934" y="996282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9332A392-E251-4AE0-9CE3-5A0502004EC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751294" y="9872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94F2D6F4-046F-4DDB-94E2-31D4BE728B0E}"/>
                  </a:ext>
                </a:extLst>
              </p14:cNvPr>
              <p14:cNvContentPartPr/>
              <p14:nvPr/>
            </p14:nvContentPartPr>
            <p14:xfrm>
              <a:off x="6688294" y="1263042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94F2D6F4-046F-4DDB-94E2-31D4BE728B0E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679654" y="12540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C1AD5979-5DD9-4D3F-9FCE-4D08998EEC49}"/>
                  </a:ext>
                </a:extLst>
              </p14:cNvPr>
              <p14:cNvContentPartPr/>
              <p14:nvPr/>
            </p14:nvContentPartPr>
            <p14:xfrm>
              <a:off x="7407214" y="688122"/>
              <a:ext cx="2160" cy="3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C1AD5979-5DD9-4D3F-9FCE-4D08998EEC4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398214" y="679482"/>
                <a:ext cx="198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A089FCE8-B2A9-4EFF-BA60-342F98505535}"/>
                  </a:ext>
                </a:extLst>
              </p14:cNvPr>
              <p14:cNvContentPartPr/>
              <p14:nvPr/>
            </p14:nvContentPartPr>
            <p14:xfrm>
              <a:off x="10119814" y="1530522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A089FCE8-B2A9-4EFF-BA60-342F9850553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111174" y="15215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80C0EEEE-1284-4AD2-820A-E9731C71C1B5}"/>
                  </a:ext>
                </a:extLst>
              </p14:cNvPr>
              <p14:cNvContentPartPr/>
              <p14:nvPr/>
            </p14:nvContentPartPr>
            <p14:xfrm>
              <a:off x="6677854" y="1232082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80C0EEEE-1284-4AD2-820A-E9731C71C1B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669214" y="12234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1D387A40-E49D-45EA-8195-0504E8A9C205}"/>
                  </a:ext>
                </a:extLst>
              </p14:cNvPr>
              <p14:cNvContentPartPr/>
              <p14:nvPr/>
            </p14:nvContentPartPr>
            <p14:xfrm>
              <a:off x="6739774" y="1345122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1D387A40-E49D-45EA-8195-0504E8A9C20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730774" y="13364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E8488153-6D25-4431-9B99-4E02D547D9D5}"/>
                  </a:ext>
                </a:extLst>
              </p14:cNvPr>
              <p14:cNvContentPartPr/>
              <p14:nvPr/>
            </p14:nvContentPartPr>
            <p14:xfrm>
              <a:off x="7603054" y="1694682"/>
              <a:ext cx="360" cy="36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E8488153-6D25-4431-9B99-4E02D547D9D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594054" y="16856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1ED2682D-EE26-40F0-891E-C4190195745E}"/>
                  </a:ext>
                </a:extLst>
              </p14:cNvPr>
              <p14:cNvContentPartPr/>
              <p14:nvPr/>
            </p14:nvContentPartPr>
            <p14:xfrm>
              <a:off x="5742934" y="1335402"/>
              <a:ext cx="360" cy="3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1ED2682D-EE26-40F0-891E-C4190195745E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734294" y="13264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322B2D6F-4934-4A18-94CF-79F056A734D1}"/>
                  </a:ext>
                </a:extLst>
              </p14:cNvPr>
              <p14:cNvContentPartPr/>
              <p14:nvPr/>
            </p14:nvContentPartPr>
            <p14:xfrm>
              <a:off x="2300974" y="4017042"/>
              <a:ext cx="360" cy="3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322B2D6F-4934-4A18-94CF-79F056A734D1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292334" y="4008042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Graphic 7" descr="Scissors outline">
            <a:extLst>
              <a:ext uri="{FF2B5EF4-FFF2-40B4-BE49-F238E27FC236}">
                <a16:creationId xmlns:a16="http://schemas.microsoft.com/office/drawing/2014/main" id="{4070BC19-13EB-4AA0-B66E-9142C55125F3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7542505" y="34248"/>
            <a:ext cx="914400" cy="914400"/>
          </a:xfrm>
          <a:prstGeom prst="rect">
            <a:avLst/>
          </a:prstGeom>
        </p:spPr>
      </p:pic>
      <p:pic>
        <p:nvPicPr>
          <p:cNvPr id="11" name="Graphic 10" descr="Pencil with solid fill">
            <a:extLst>
              <a:ext uri="{FF2B5EF4-FFF2-40B4-BE49-F238E27FC236}">
                <a16:creationId xmlns:a16="http://schemas.microsoft.com/office/drawing/2014/main" id="{18ABB347-E0AF-4FCB-B9F8-A9B80787B15A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 rot="20187359">
            <a:off x="5725631" y="497357"/>
            <a:ext cx="780883" cy="780883"/>
          </a:xfrm>
          <a:prstGeom prst="rect">
            <a:avLst/>
          </a:prstGeom>
        </p:spPr>
      </p:pic>
      <p:pic>
        <p:nvPicPr>
          <p:cNvPr id="13" name="Graphic 12" descr="Latte Cup with solid fill">
            <a:extLst>
              <a:ext uri="{FF2B5EF4-FFF2-40B4-BE49-F238E27FC236}">
                <a16:creationId xmlns:a16="http://schemas.microsoft.com/office/drawing/2014/main" id="{1B83174A-90AF-4DA4-8A75-85F804BF3389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 rot="10800000">
            <a:off x="5391370" y="1226354"/>
            <a:ext cx="1127184" cy="1127184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E1AF27FF-BA03-440A-8B70-DE95A36C4D02}"/>
              </a:ext>
            </a:extLst>
          </p:cNvPr>
          <p:cNvGrpSpPr/>
          <p:nvPr/>
        </p:nvGrpSpPr>
        <p:grpSpPr>
          <a:xfrm>
            <a:off x="5487334" y="2166921"/>
            <a:ext cx="1067400" cy="268200"/>
            <a:chOff x="5487334" y="2166921"/>
            <a:chExt cx="1067400" cy="268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03687A5-1817-4E22-9AA5-52874A48B4BE}"/>
                    </a:ext>
                  </a:extLst>
                </p14:cNvPr>
                <p14:cNvContentPartPr/>
                <p14:nvPr/>
              </p14:nvContentPartPr>
              <p14:xfrm>
                <a:off x="5487334" y="2166921"/>
                <a:ext cx="995040" cy="1753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03687A5-1817-4E22-9AA5-52874A48B4BE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5424694" y="2104281"/>
                  <a:ext cx="112068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2E095BC-6CA7-43F6-9422-5009F0FD83CC}"/>
                    </a:ext>
                  </a:extLst>
                </p14:cNvPr>
                <p14:cNvContentPartPr/>
                <p14:nvPr/>
              </p14:nvContentPartPr>
              <p14:xfrm>
                <a:off x="6554374" y="2434761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2E095BC-6CA7-43F6-9422-5009F0FD83CC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6491734" y="2371761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A3E353A7-4451-4E00-B37D-4A553CD8646E}"/>
                  </a:ext>
                </a:extLst>
              </p14:cNvPr>
              <p14:cNvContentPartPr/>
              <p14:nvPr/>
            </p14:nvContentPartPr>
            <p14:xfrm>
              <a:off x="6595774" y="2167281"/>
              <a:ext cx="360" cy="36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A3E353A7-4451-4E00-B37D-4A553CD8646E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533134" y="2104641"/>
                <a:ext cx="126000" cy="126000"/>
              </a:xfrm>
              <a:prstGeom prst="rect">
                <a:avLst/>
              </a:prstGeom>
            </p:spPr>
          </p:pic>
        </mc:Fallback>
      </mc:AlternateContent>
      <p:pic>
        <p:nvPicPr>
          <p:cNvPr id="30" name="Graphic 29" descr="Hot air balloon with solid fill">
            <a:extLst>
              <a:ext uri="{FF2B5EF4-FFF2-40B4-BE49-F238E27FC236}">
                <a16:creationId xmlns:a16="http://schemas.microsoft.com/office/drawing/2014/main" id="{B6DFA849-F1E5-45B2-9FAE-B412F401A9BC}"/>
              </a:ext>
            </a:extLst>
          </p:cNvPr>
          <p:cNvPicPr>
            <a:picLocks noChangeAspect="1"/>
          </p:cNvPicPr>
          <p:nvPr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6679666" y="291510"/>
            <a:ext cx="1261428" cy="1261428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1013311-311A-4AF1-ACF9-A6F2F3E4D8E8}"/>
              </a:ext>
            </a:extLst>
          </p:cNvPr>
          <p:cNvCxnSpPr/>
          <p:nvPr/>
        </p:nvCxnSpPr>
        <p:spPr>
          <a:xfrm>
            <a:off x="6677854" y="760041"/>
            <a:ext cx="12288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F743A4E-999C-459F-9197-DBDB4914FE08}"/>
              </a:ext>
            </a:extLst>
          </p:cNvPr>
          <p:cNvSpPr txBox="1"/>
          <p:nvPr/>
        </p:nvSpPr>
        <p:spPr>
          <a:xfrm>
            <a:off x="7188158" y="1315963"/>
            <a:ext cx="621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Knot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38D561F8-72ED-441D-B807-828CE736F408}"/>
                  </a:ext>
                </a:extLst>
              </p14:cNvPr>
              <p14:cNvContentPartPr/>
              <p14:nvPr/>
            </p14:nvContentPartPr>
            <p14:xfrm>
              <a:off x="7920934" y="1530522"/>
              <a:ext cx="360" cy="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38D561F8-72ED-441D-B807-828CE736F408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858294" y="146752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055C91C5-ACA5-4633-A1AF-BDABDBE62F5A}"/>
                  </a:ext>
                </a:extLst>
              </p14:cNvPr>
              <p14:cNvContentPartPr/>
              <p14:nvPr/>
            </p14:nvContentPartPr>
            <p14:xfrm flipV="1">
              <a:off x="8587687" y="1149663"/>
              <a:ext cx="647640" cy="174552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055C91C5-ACA5-4633-A1AF-BDABDBE62F5A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 flipV="1">
                <a:off x="8525047" y="1085587"/>
                <a:ext cx="773280" cy="303072"/>
              </a:xfrm>
              <a:prstGeom prst="rect">
                <a:avLst/>
              </a:prstGeom>
            </p:spPr>
          </p:pic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DC402D6C-01B3-482E-8996-CA18258DE3A3}"/>
              </a:ext>
            </a:extLst>
          </p:cNvPr>
          <p:cNvGrpSpPr/>
          <p:nvPr/>
        </p:nvGrpSpPr>
        <p:grpSpPr>
          <a:xfrm>
            <a:off x="9608614" y="1513932"/>
            <a:ext cx="831600" cy="206640"/>
            <a:chOff x="8722294" y="1098522"/>
            <a:chExt cx="831600" cy="206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A52AC3C-FF11-4B90-A779-79173C8CDF29}"/>
                    </a:ext>
                  </a:extLst>
                </p14:cNvPr>
                <p14:cNvContentPartPr/>
                <p14:nvPr/>
              </p14:nvContentPartPr>
              <p14:xfrm>
                <a:off x="8722294" y="1098522"/>
                <a:ext cx="831600" cy="846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A52AC3C-FF11-4B90-A779-79173C8CDF29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659654" y="1035522"/>
                  <a:ext cx="95724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69C2354-F7C2-4A7C-97F7-4829D2D6797E}"/>
                    </a:ext>
                  </a:extLst>
                </p14:cNvPr>
                <p14:cNvContentPartPr/>
                <p14:nvPr/>
              </p14:nvContentPartPr>
              <p14:xfrm>
                <a:off x="8763694" y="1170522"/>
                <a:ext cx="709920" cy="1346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69C2354-F7C2-4A7C-97F7-4829D2D6797E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701054" y="1107522"/>
                  <a:ext cx="835560" cy="260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8872DA0-0AD1-414A-A996-D9225A213160}"/>
              </a:ext>
            </a:extLst>
          </p:cNvPr>
          <p:cNvGrpSpPr/>
          <p:nvPr/>
        </p:nvGrpSpPr>
        <p:grpSpPr>
          <a:xfrm>
            <a:off x="8025362" y="623805"/>
            <a:ext cx="1127184" cy="1630776"/>
            <a:chOff x="8211262" y="653626"/>
            <a:chExt cx="1127184" cy="1630776"/>
          </a:xfrm>
        </p:grpSpPr>
        <p:pic>
          <p:nvPicPr>
            <p:cNvPr id="42" name="Graphic 41" descr="Latte Cup with solid fill">
              <a:extLst>
                <a:ext uri="{FF2B5EF4-FFF2-40B4-BE49-F238E27FC236}">
                  <a16:creationId xmlns:a16="http://schemas.microsoft.com/office/drawing/2014/main" id="{91C159C7-EB98-4C0F-986F-685304FD7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4"/>
                </a:ext>
              </a:extLst>
            </a:blip>
            <a:stretch>
              <a:fillRect/>
            </a:stretch>
          </p:blipFill>
          <p:spPr>
            <a:xfrm>
              <a:off x="8211262" y="1157218"/>
              <a:ext cx="1127184" cy="1127184"/>
            </a:xfrm>
            <a:prstGeom prst="rect">
              <a:avLst/>
            </a:prstGeom>
          </p:spPr>
        </p:pic>
        <p:pic>
          <p:nvPicPr>
            <p:cNvPr id="51" name="Picture 50" descr="Icon&#10;&#10;Description automatically generated">
              <a:extLst>
                <a:ext uri="{FF2B5EF4-FFF2-40B4-BE49-F238E27FC236}">
                  <a16:creationId xmlns:a16="http://schemas.microsoft.com/office/drawing/2014/main" id="{0156FF4D-6A7C-40AF-BD75-0E4F090DE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6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796" y="653626"/>
              <a:ext cx="971550" cy="904875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C9F2A79-E3A6-4BA2-AC2C-95D2FB83F58C}"/>
              </a:ext>
            </a:extLst>
          </p:cNvPr>
          <p:cNvGrpSpPr/>
          <p:nvPr/>
        </p:nvGrpSpPr>
        <p:grpSpPr>
          <a:xfrm rot="16379765">
            <a:off x="9647987" y="1082264"/>
            <a:ext cx="1127184" cy="1630776"/>
            <a:chOff x="8211262" y="653626"/>
            <a:chExt cx="1127184" cy="1630776"/>
          </a:xfrm>
        </p:grpSpPr>
        <p:pic>
          <p:nvPicPr>
            <p:cNvPr id="54" name="Graphic 53" descr="Latte Cup with solid fill">
              <a:extLst>
                <a:ext uri="{FF2B5EF4-FFF2-40B4-BE49-F238E27FC236}">
                  <a16:creationId xmlns:a16="http://schemas.microsoft.com/office/drawing/2014/main" id="{15FFFA8C-3480-4818-8254-27C530483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4"/>
                </a:ext>
              </a:extLst>
            </a:blip>
            <a:stretch>
              <a:fillRect/>
            </a:stretch>
          </p:blipFill>
          <p:spPr>
            <a:xfrm>
              <a:off x="8211262" y="1157218"/>
              <a:ext cx="1127184" cy="1127184"/>
            </a:xfrm>
            <a:prstGeom prst="rect">
              <a:avLst/>
            </a:prstGeom>
          </p:spPr>
        </p:pic>
        <p:pic>
          <p:nvPicPr>
            <p:cNvPr id="55" name="Picture 54" descr="Icon&#10;&#10;Description automatically generated">
              <a:extLst>
                <a:ext uri="{FF2B5EF4-FFF2-40B4-BE49-F238E27FC236}">
                  <a16:creationId xmlns:a16="http://schemas.microsoft.com/office/drawing/2014/main" id="{9FAC4AF5-F15C-4E17-B316-1399E16D97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796" y="653626"/>
              <a:ext cx="971550" cy="904875"/>
            </a:xfrm>
            <a:prstGeom prst="rect">
              <a:avLst/>
            </a:prstGeom>
          </p:spPr>
        </p:pic>
      </p:grpSp>
      <p:sp>
        <p:nvSpPr>
          <p:cNvPr id="56" name="Oval 55">
            <a:extLst>
              <a:ext uri="{FF2B5EF4-FFF2-40B4-BE49-F238E27FC236}">
                <a16:creationId xmlns:a16="http://schemas.microsoft.com/office/drawing/2014/main" id="{AF9287BA-32A7-4C26-B194-B12028F316F7}"/>
              </a:ext>
            </a:extLst>
          </p:cNvPr>
          <p:cNvSpPr/>
          <p:nvPr/>
        </p:nvSpPr>
        <p:spPr>
          <a:xfrm>
            <a:off x="11420623" y="1887599"/>
            <a:ext cx="252417" cy="1475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01701BC-E676-4CEA-8142-DE583E3FCDBD}"/>
              </a:ext>
            </a:extLst>
          </p:cNvPr>
          <p:cNvSpPr/>
          <p:nvPr/>
        </p:nvSpPr>
        <p:spPr>
          <a:xfrm>
            <a:off x="11567560" y="2058995"/>
            <a:ext cx="252417" cy="1475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9" name="Graphic 58" descr="Windy outline">
            <a:extLst>
              <a:ext uri="{FF2B5EF4-FFF2-40B4-BE49-F238E27FC236}">
                <a16:creationId xmlns:a16="http://schemas.microsoft.com/office/drawing/2014/main" id="{F15D3B74-24DC-45FD-AAB8-682EBA18D568}"/>
              </a:ext>
            </a:extLst>
          </p:cNvPr>
          <p:cNvPicPr>
            <a:picLocks noChangeAspect="1"/>
          </p:cNvPicPr>
          <p:nvPr/>
        </p:nvPicPr>
        <p:blipFill>
          <a:blip r:embed="rId6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4"/>
              </a:ext>
            </a:extLst>
          </a:blip>
          <a:stretch>
            <a:fillRect/>
          </a:stretch>
        </p:blipFill>
        <p:spPr>
          <a:xfrm>
            <a:off x="10802608" y="1591629"/>
            <a:ext cx="639884" cy="639884"/>
          </a:xfrm>
          <a:prstGeom prst="rect">
            <a:avLst/>
          </a:prstGeom>
        </p:spPr>
      </p:pic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4C41F6A-CB30-4778-9B2E-36B5332751A6}"/>
              </a:ext>
            </a:extLst>
          </p:cNvPr>
          <p:cNvCxnSpPr>
            <a:cxnSpLocks/>
          </p:cNvCxnSpPr>
          <p:nvPr/>
        </p:nvCxnSpPr>
        <p:spPr>
          <a:xfrm flipV="1">
            <a:off x="9185089" y="1789945"/>
            <a:ext cx="407879" cy="126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CEA517E-2D75-4C5C-BB35-4103656C3E7E}"/>
                  </a:ext>
                </a:extLst>
              </p14:cNvPr>
              <p14:cNvContentPartPr/>
              <p14:nvPr/>
            </p14:nvContentPartPr>
            <p14:xfrm>
              <a:off x="10190734" y="1458882"/>
              <a:ext cx="73440" cy="8272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CEA517E-2D75-4C5C-BB35-4103656C3E7E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10182094" y="1449882"/>
                <a:ext cx="91080" cy="84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367C599-F248-45C1-9948-C5AE1376B554}"/>
                  </a:ext>
                </a:extLst>
              </p14:cNvPr>
              <p14:cNvContentPartPr/>
              <p14:nvPr/>
            </p14:nvContentPartPr>
            <p14:xfrm>
              <a:off x="8198854" y="1457442"/>
              <a:ext cx="703800" cy="424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367C599-F248-45C1-9948-C5AE1376B554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8189854" y="1448442"/>
                <a:ext cx="721440" cy="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42F33D47-0FD9-4CF6-9506-D26FDB223EE2}"/>
                  </a:ext>
                </a:extLst>
              </p14:cNvPr>
              <p14:cNvContentPartPr/>
              <p14:nvPr/>
            </p14:nvContentPartPr>
            <p14:xfrm>
              <a:off x="10182454" y="1828602"/>
              <a:ext cx="9720" cy="496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42F33D47-0FD9-4CF6-9506-D26FDB223EE2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0173814" y="1819962"/>
                <a:ext cx="27360" cy="67320"/>
              </a:xfrm>
              <a:prstGeom prst="rect">
                <a:avLst/>
              </a:prstGeom>
            </p:spPr>
          </p:pic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4FA2592E-161C-4838-8F77-1EBEFAF5E040}"/>
              </a:ext>
            </a:extLst>
          </p:cNvPr>
          <p:cNvGrpSpPr/>
          <p:nvPr/>
        </p:nvGrpSpPr>
        <p:grpSpPr>
          <a:xfrm>
            <a:off x="10254454" y="1407042"/>
            <a:ext cx="142920" cy="52200"/>
            <a:chOff x="10254454" y="1407042"/>
            <a:chExt cx="142920" cy="5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D59632D6-993A-45A7-B6F7-53D3A63BA9B2}"/>
                    </a:ext>
                  </a:extLst>
                </p14:cNvPr>
                <p14:cNvContentPartPr/>
                <p14:nvPr/>
              </p14:nvContentPartPr>
              <p14:xfrm>
                <a:off x="10254454" y="1407042"/>
                <a:ext cx="50760" cy="11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D59632D6-993A-45A7-B6F7-53D3A63BA9B2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191814" y="1344042"/>
                  <a:ext cx="17640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8F829AE9-6536-4E68-9325-4616790D610C}"/>
                    </a:ext>
                  </a:extLst>
                </p14:cNvPr>
                <p14:cNvContentPartPr/>
                <p14:nvPr/>
              </p14:nvContentPartPr>
              <p14:xfrm>
                <a:off x="10314934" y="1458882"/>
                <a:ext cx="8244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8F829AE9-6536-4E68-9325-4616790D610C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0252294" y="1395882"/>
                  <a:ext cx="208080" cy="1260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928B97FD-1CEE-F0E5-71E3-EC178C77543B}"/>
              </a:ext>
            </a:extLst>
          </p:cNvPr>
          <p:cNvPicPr>
            <a:picLocks noChangeAspect="1"/>
          </p:cNvPicPr>
          <p:nvPr/>
        </p:nvPicPr>
        <p:blipFill>
          <a:blip r:embed="rId75"/>
          <a:stretch>
            <a:fillRect/>
          </a:stretch>
        </p:blipFill>
        <p:spPr>
          <a:xfrm>
            <a:off x="183173" y="187569"/>
            <a:ext cx="11811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2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47AD915C5C14EAF386939100504C4" ma:contentTypeVersion="6" ma:contentTypeDescription="Create a new document." ma:contentTypeScope="" ma:versionID="1f06f90178a718b0faa19b51e4b0ef25">
  <xsd:schema xmlns:xsd="http://www.w3.org/2001/XMLSchema" xmlns:xs="http://www.w3.org/2001/XMLSchema" xmlns:p="http://schemas.microsoft.com/office/2006/metadata/properties" xmlns:ns2="64251b1f-8f26-485a-8bf6-f1f5b5aa49e3" xmlns:ns3="b78a90eb-ba03-4a6f-8866-9ca1a14bd009" targetNamespace="http://schemas.microsoft.com/office/2006/metadata/properties" ma:root="true" ma:fieldsID="bcf1c367e24a20aa1448b6c4f8a3c733" ns2:_="" ns3:_="">
    <xsd:import namespace="64251b1f-8f26-485a-8bf6-f1f5b5aa49e3"/>
    <xsd:import namespace="b78a90eb-ba03-4a6f-8866-9ca1a14bd0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51b1f-8f26-485a-8bf6-f1f5b5aa4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a90eb-ba03-4a6f-8866-9ca1a14bd0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55886A-8050-47BE-AE0A-BE327EFD2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251b1f-8f26-485a-8bf6-f1f5b5aa49e3"/>
    <ds:schemaRef ds:uri="b78a90eb-ba03-4a6f-8866-9ca1a14bd0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D6F8A2-F17A-4F3F-99D2-EC8F0EF74C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B6E624-C07E-49E9-9DC5-ED94BB6206B1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055ebe93-fd4d-4a43-87d4-7be346ed06b6"/>
    <ds:schemaRef ds:uri="e9ce4ce2-6ff4-4076-ba3c-f482c48db24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182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Vortex Cannon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your own air powered lego car</dc:title>
  <dc:creator>Evelyn Gray</dc:creator>
  <cp:lastModifiedBy>Moira Prentice</cp:lastModifiedBy>
  <cp:revision>421</cp:revision>
  <dcterms:created xsi:type="dcterms:W3CDTF">2020-04-02T10:51:35Z</dcterms:created>
  <dcterms:modified xsi:type="dcterms:W3CDTF">2024-06-05T09:57:31Z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0x010100E0E47AD915C5C14EAF386939100504C4</vt:lpwstr>
  </property>
  <property fmtid="{D5CDD505-2E9C-101B-9397-08002B2CF9AE}" pid="3" name="EE - classification">
    <vt:lpwstr>Education and Training events</vt:lpwstr>
  </property>
  <property fmtid="{D5CDD505-2E9C-101B-9397-08002B2CF9AE}" pid="4" name="EE - actions">
    <vt:lpwstr>Archive</vt:lpwstr>
  </property>
  <property fmtid="{D5CDD505-2E9C-101B-9397-08002B2CF9AE}" pid="5" name="EE - retention">
    <vt:lpwstr>CAY + 6 years</vt:lpwstr>
  </property>
  <property fmtid="{D5CDD505-2E9C-101B-9397-08002B2CF9AE}" pid="6" name="n0164ad3d5b84a57907af32d91eb6282">
    <vt:lpwstr/>
  </property>
  <property fmtid="{D5CDD505-2E9C-101B-9397-08002B2CF9AE}" pid="7" name="UHI classification">
    <vt:lpwstr/>
  </property>
  <property fmtid="{D5CDD505-2E9C-101B-9397-08002B2CF9AE}" pid="8" name="_ExtendedDescription">
    <vt:lpwstr/>
  </property>
  <property fmtid="{D5CDD505-2E9C-101B-9397-08002B2CF9AE}" pid="9" name="Retention schedule">
    <vt:lpwstr/>
  </property>
  <property fmtid="{D5CDD505-2E9C-101B-9397-08002B2CF9AE}" pid="10" name="j928f9099e4145f8a1f3a9d8f7b9fe40">
    <vt:lpwstr/>
  </property>
  <property fmtid="{D5CDD505-2E9C-101B-9397-08002B2CF9AE}" pid="11" name="Document category">
    <vt:lpwstr/>
  </property>
  <property fmtid="{D5CDD505-2E9C-101B-9397-08002B2CF9AE}" pid="12" name="Academic year">
    <vt:lpwstr/>
  </property>
  <property fmtid="{D5CDD505-2E9C-101B-9397-08002B2CF9AE}" pid="13" name="MediaServiceImageTags">
    <vt:lpwstr/>
  </property>
</Properties>
</file>